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25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624D6-808C-4ADB-D54F-AB5F70689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E9386-9751-F4DA-517E-2ADB9738B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3285E-ECE3-E378-145D-60842CB76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413D1-965C-EE66-FBBD-4D5F0901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AB6CC-FBDB-2C1F-C171-A07DCECB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34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D5244-BC39-967D-6C1A-259EA0BB0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273A5C-5A14-6322-BAC8-A11EECF3F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5F25B-C186-8970-A294-E0872EA91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078F0-7B5C-0E27-0204-D108A74F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89CA3-777A-9CEB-27ED-3F499BC28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0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5833D4-3888-09A2-4CA3-A22D65798C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EA474-4379-88D5-C60E-351ECB2FB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1C2AB-2C1B-DC24-81C6-45DFE9E0B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0F8B-2A5B-F5F5-EC2B-0E5846BD4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34B4F-6EA9-9D5E-9C14-B391572C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7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6448-6612-7125-9A55-EDDA5A28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81823-F5D0-40CB-F803-A4B07310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4A892-28BE-08B1-8980-69C70FAB7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CB578-57D8-3A5B-B98F-164ED16B5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BDF4E-9C7D-5ECE-6D73-7FB0AE21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42D3-4C24-B137-5FBC-F4C84660C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619F7-F72D-29F1-72C8-8399B621C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13901-C463-ED04-FFA9-FDB64569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181AA-F744-24AD-A486-B3B92701B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32169-95D0-90E4-3C5E-385259D6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19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95B2-F1BD-98A5-62E9-ED258578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6D730-34AC-C0A7-5A23-CDE66DEF1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BC4CA-5D15-78A7-8C5C-8FBD17CD8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5DAFF-1353-0C9B-9670-45F9880FE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FE636-EA90-D55C-97C0-B7A9FE503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C2951-654F-3A9D-9D90-215C6A006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7E273-CF98-56E7-65A0-2C14E111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2DF22-65AE-032A-2135-66182CA90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2A8FB-0975-5239-C3C3-BA4E24F7F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3C96C1-A149-E3B3-A6C4-3C14BB654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6FA4C-D99C-3842-E0E1-EF918D1413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1EE04-71A6-DE89-3C3B-93227DF1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809D2F-0C46-F731-5866-AFD204394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498EEE-BD4F-2177-422D-0B09D693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07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E8BC-801D-0462-884F-880EBFD8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8EDCCE-7E21-95DA-2F36-9257F72DE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0AE62-18DC-4299-D146-C34A9AC5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2CEA5-7FFE-033E-6938-1D4453E4E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84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92CA37-C7D8-A7E1-FF79-B1C76FB5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ED0E7B-5E35-3581-E18F-17992FFF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EEF58-4EA1-6791-62E4-3C374B97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9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2EB2-43C2-ADDD-220A-054656BD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DDF3A-107F-4A02-61AF-25E2B068C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A7A24-CD55-0489-ECA9-5843397FD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275E8-3E74-CBB6-5623-E0707C44D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5BBE8-8B09-D861-419B-A97342845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D3638-8447-0C7E-ADC0-854CDD2E0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84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28058-5864-9C3B-628D-A5E43981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A3BA08-C6DC-1A35-C988-6A0EB953B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A294B5-0655-768C-0D99-91330C8CF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A2DB0-BB90-0679-067E-4C9FAF38B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459C3-2108-FDA3-3FEF-24D137200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D13B4-5A41-5F47-0917-2DD04928B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45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B8244C-95E1-2130-B2FD-5267AFE19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B67CC-ACA2-287E-011C-B62F3272E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EF33F-8AD7-52E7-2A05-43A7C5AA1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97D231-5407-44D6-8CD8-A343D21F72C6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8F069-0518-D61C-886D-A77664DA2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39C07-E3A5-692D-D7BA-2FA0D29B9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6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D3ADFC9-2F43-7723-7C92-AF25CF3B4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8" t="8167" r="993" b="909"/>
          <a:stretch/>
        </p:blipFill>
        <p:spPr>
          <a:xfrm>
            <a:off x="3428999" y="3428999"/>
            <a:ext cx="3405910" cy="34059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3F15B-4B99-DF74-E343-8F4AB6FA0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" t="8167" r="993" b="909"/>
          <a:stretch/>
        </p:blipFill>
        <p:spPr>
          <a:xfrm>
            <a:off x="0" y="3429001"/>
            <a:ext cx="3405909" cy="34059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69A5AA-130E-BC10-65B2-9C7968EACE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8" t="8167" r="993" b="909"/>
          <a:stretch/>
        </p:blipFill>
        <p:spPr>
          <a:xfrm>
            <a:off x="0" y="1"/>
            <a:ext cx="3405909" cy="34059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D9788D-4EB3-5239-E888-E0FC6222F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325" y="-344055"/>
            <a:ext cx="6289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18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7AA838-FFE7-389D-21B4-4CE6590E0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6" y="435217"/>
            <a:ext cx="2514600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2B1484-4DFD-17D4-6506-88A52A66C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650" y="3615754"/>
            <a:ext cx="25146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831F80-DFFE-1A8E-8DE6-0DCFCE697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8" y="3740224"/>
            <a:ext cx="25146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C729CF-FAA5-5508-D63D-E16924E1C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93" y="603176"/>
            <a:ext cx="2514600" cy="2514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406D8E-1A93-2140-59AD-7E7DE346E8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751" y="603176"/>
            <a:ext cx="2514600" cy="2514600"/>
          </a:xfrm>
          <a:prstGeom prst="rect">
            <a:avLst/>
          </a:prstGeom>
        </p:spPr>
      </p:pic>
      <p:pic>
        <p:nvPicPr>
          <p:cNvPr id="28" name="Picture 27" descr="A white object in the sky&#10;&#10;Description automatically generated">
            <a:extLst>
              <a:ext uri="{FF2B5EF4-FFF2-40B4-BE49-F238E27FC236}">
                <a16:creationId xmlns:a16="http://schemas.microsoft.com/office/drawing/2014/main" id="{ADBA6957-FAC2-4EED-99B8-EF2FD0C199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751" y="3740224"/>
            <a:ext cx="2514600" cy="251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FD2AA0-2649-6BD3-F3C6-077FA82EC1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888" t="18704" r="13888" b="11419"/>
          <a:stretch/>
        </p:blipFill>
        <p:spPr>
          <a:xfrm>
            <a:off x="8910464" y="3740224"/>
            <a:ext cx="2514600" cy="2514600"/>
          </a:xfrm>
          <a:prstGeom prst="rect">
            <a:avLst/>
          </a:prstGeom>
        </p:spPr>
      </p:pic>
      <p:pic>
        <p:nvPicPr>
          <p:cNvPr id="22" name="Picture 21" descr="A yellow square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BDDE2110-E046-BFBB-5E76-5B1153E5B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250" y="603176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93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Derek Worth</cp:lastModifiedBy>
  <cp:revision>4</cp:revision>
  <dcterms:created xsi:type="dcterms:W3CDTF">2024-04-01T20:35:57Z</dcterms:created>
  <dcterms:modified xsi:type="dcterms:W3CDTF">2024-04-02T11:35:08Z</dcterms:modified>
</cp:coreProperties>
</file>